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79D5F91-FB3F-254C-1D62-EC87851EE115}" v="173" dt="2025-11-26T01:47:49.97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59" autoAdjust="0"/>
    <p:restoredTop sz="94660"/>
  </p:normalViewPr>
  <p:slideViewPr>
    <p:cSldViewPr snapToGrid="0">
      <p:cViewPr varScale="1">
        <p:scale>
          <a:sx n="61" d="100"/>
          <a:sy n="61" d="100"/>
        </p:scale>
        <p:origin x="84" y="3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de-DE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25.11.2025</a:t>
            </a:fld>
            <a:endParaRPr lang="de-DE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776838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25.11.2025</a:t>
            </a:fld>
            <a:endParaRPr lang="de-DE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465880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25.11.2025</a:t>
            </a:fld>
            <a:endParaRPr lang="de-DE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06397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25.11.2025</a:t>
            </a:fld>
            <a:endParaRPr lang="de-DE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40052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25.11.2025</a:t>
            </a:fld>
            <a:endParaRPr lang="de-DE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813757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25.11.2025</a:t>
            </a:fld>
            <a:endParaRPr lang="de-DE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246138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25.11.2025</a:t>
            </a:fld>
            <a:endParaRPr lang="de-DE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944210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25.11.2025</a:t>
            </a:fld>
            <a:endParaRPr lang="de-DE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085334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25.11.2025</a:t>
            </a:fld>
            <a:endParaRPr lang="de-DE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782815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25.11.2025</a:t>
            </a:fld>
            <a:endParaRPr lang="de-DE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178365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25.11.2025</a:t>
            </a:fld>
            <a:endParaRPr lang="de-DE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455663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0E51C7C-CEA3-4CAA-BE4B-344879E7C377}" type="datetimeFigureOut">
              <a:rPr lang="de-DE" smtClean="0"/>
              <a:t>25.11.2025</a:t>
            </a:fld>
            <a:endParaRPr lang="de-DE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757469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Imagem 4" descr="Uma imagem contendo Diagrama&#10;&#10;O conteúdo gerado por IA pode estar incorreto.">
            <a:extLst>
              <a:ext uri="{FF2B5EF4-FFF2-40B4-BE49-F238E27FC236}">
                <a16:creationId xmlns:a16="http://schemas.microsoft.com/office/drawing/2014/main" id="{AE454AFF-1282-825E-6F7F-A297A1B95E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40"/>
            <a:ext cx="12192000" cy="6853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8665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1807E6-4A42-92C8-CA94-B91261885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7" name="Espaço Reservado para Conteúdo 6" descr="Texto&#10;&#10;O conteúdo gerado por IA pode estar incorreto.">
            <a:extLst>
              <a:ext uri="{FF2B5EF4-FFF2-40B4-BE49-F238E27FC236}">
                <a16:creationId xmlns:a16="http://schemas.microsoft.com/office/drawing/2014/main" id="{BECFAF02-1562-CAAD-F3A2-BC3753481E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" y="213"/>
            <a:ext cx="12191998" cy="685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5632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204D5F-EA76-F02C-AB81-C7A7D20A7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Espaço Reservado para Conteúdo 3" descr="Interface gráfica do usuário, Texto, Aplicativo&#10;&#10;O conteúdo gerado por IA pode estar incorreto.">
            <a:extLst>
              <a:ext uri="{FF2B5EF4-FFF2-40B4-BE49-F238E27FC236}">
                <a16:creationId xmlns:a16="http://schemas.microsoft.com/office/drawing/2014/main" id="{38D032D2-5FC8-CAA0-A8E9-95822A77EA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" y="3347"/>
            <a:ext cx="12191998" cy="6852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6918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8BD2BB-4E46-5923-522F-1D55F307C2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Espaço Reservado para Conteúdo 3" descr="Texto&#10;&#10;O conteúdo gerado por IA pode estar incorreto.">
            <a:extLst>
              <a:ext uri="{FF2B5EF4-FFF2-40B4-BE49-F238E27FC236}">
                <a16:creationId xmlns:a16="http://schemas.microsoft.com/office/drawing/2014/main" id="{287EF79A-3E0E-1532-788C-8EE07083C3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96" y="116905"/>
            <a:ext cx="12185804" cy="6740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8433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A3F853-C06A-7461-1272-9EC0555552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Espaço Reservado para Conteúdo 3" descr="Texto&#10;&#10;O conteúdo gerado por IA pode estar incorreto.">
            <a:extLst>
              <a:ext uri="{FF2B5EF4-FFF2-40B4-BE49-F238E27FC236}">
                <a16:creationId xmlns:a16="http://schemas.microsoft.com/office/drawing/2014/main" id="{1BBDAABB-558D-CF74-368C-43C78521BC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" y="1747"/>
            <a:ext cx="12191998" cy="6856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5618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E4C16D-3919-2922-1A61-2DDBCE1E75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Espaço Reservado para Conteúdo 3">
            <a:extLst>
              <a:ext uri="{FF2B5EF4-FFF2-40B4-BE49-F238E27FC236}">
                <a16:creationId xmlns:a16="http://schemas.microsoft.com/office/drawing/2014/main" id="{C0DD09D6-69C0-F98B-65A8-0CEBE204DC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" y="2635"/>
            <a:ext cx="12191998" cy="6854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0067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7F5A82-CA6C-014E-3A1A-C5FD48D891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Espaço Reservado para Conteúdo 3" descr="Interface gráfica do usuário, Texto&#10;&#10;O conteúdo gerado por IA pode estar incorreto.">
            <a:extLst>
              <a:ext uri="{FF2B5EF4-FFF2-40B4-BE49-F238E27FC236}">
                <a16:creationId xmlns:a16="http://schemas.microsoft.com/office/drawing/2014/main" id="{A913EFB6-4FCF-7053-BC8B-5CC510A3DA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" y="2492"/>
            <a:ext cx="12191998" cy="6854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185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52444A2-50A0-AFB3-3AF3-81C4DF4D1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pt-BR" sz="800" dirty="0"/>
          </a:p>
        </p:txBody>
      </p:sp>
      <p:pic>
        <p:nvPicPr>
          <p:cNvPr id="4" name="Espaço Reservado para Conteúdo 3" descr="Interface gráfica do usuário, Site&#10;&#10;O conteúdo gerado por IA pode estar incorreto.">
            <a:extLst>
              <a:ext uri="{FF2B5EF4-FFF2-40B4-BE49-F238E27FC236}">
                <a16:creationId xmlns:a16="http://schemas.microsoft.com/office/drawing/2014/main" id="{A207FB4A-2064-FE18-577E-B50196CC30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" y="-50"/>
            <a:ext cx="12191999" cy="6859689"/>
          </a:xfrm>
          <a:prstGeom prst="rect">
            <a:avLst/>
          </a:prstGeom>
          <a:ln>
            <a:solidFill>
              <a:srgbClr val="4472C4"/>
            </a:solidFill>
          </a:ln>
        </p:spPr>
      </p:pic>
    </p:spTree>
    <p:extLst>
      <p:ext uri="{BB962C8B-B14F-4D97-AF65-F5344CB8AC3E}">
        <p14:creationId xmlns:p14="http://schemas.microsoft.com/office/powerpoint/2010/main" val="42021136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857BA32-72AB-5153-FCBE-BC20F9E94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7" name="Espaço Reservado para Conteúdo 6" descr="Interface gráfica do usuário, Site&#10;&#10;O conteúdo gerado por IA pode estar incorreto.">
            <a:extLst>
              <a:ext uri="{FF2B5EF4-FFF2-40B4-BE49-F238E27FC236}">
                <a16:creationId xmlns:a16="http://schemas.microsoft.com/office/drawing/2014/main" id="{909F4894-AEB8-D9ED-608E-BB8A4901D0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" y="-2514"/>
            <a:ext cx="12191998" cy="6857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2618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0EE2E8-6355-3C02-CE24-742A0580A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Espaço Reservado para Conteúdo 3" descr="Interface gráfica do usuário, Site&#10;&#10;O conteúdo gerado por IA pode estar incorreto.">
            <a:extLst>
              <a:ext uri="{FF2B5EF4-FFF2-40B4-BE49-F238E27FC236}">
                <a16:creationId xmlns:a16="http://schemas.microsoft.com/office/drawing/2014/main" id="{873B92D9-6D3A-9195-123F-8F7CE063EE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" y="-545"/>
            <a:ext cx="12191998" cy="6860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3634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6EFCE2-F277-655F-180A-774760F07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Espaço Reservado para Conteúdo 3" descr="Interface gráfica do usuário, Texto, Aplicativo&#10;&#10;O conteúdo gerado por IA pode estar incorreto.">
            <a:extLst>
              <a:ext uri="{FF2B5EF4-FFF2-40B4-BE49-F238E27FC236}">
                <a16:creationId xmlns:a16="http://schemas.microsoft.com/office/drawing/2014/main" id="{489BAE5D-FEB9-F516-7F67-1981794BE6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" y="-3409"/>
            <a:ext cx="12191998" cy="6859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2225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1D6422C-F9B9-6FAE-6D4B-0C84A42EEA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Espaço Reservado para Conteúdo 3" descr="Interface gráfica do usuário, Texto&#10;&#10;O conteúdo gerado por IA pode estar incorreto.">
            <a:extLst>
              <a:ext uri="{FF2B5EF4-FFF2-40B4-BE49-F238E27FC236}">
                <a16:creationId xmlns:a16="http://schemas.microsoft.com/office/drawing/2014/main" id="{87908789-FE18-13BC-1D80-FC52F353E1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" y="595"/>
            <a:ext cx="12191998" cy="685530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2746896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5A8B89-141D-767E-CBDC-64ECF6F0E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Espaço Reservado para Conteúdo 3" descr="Interface gráfica do usuário, Texto&#10;&#10;O conteúdo gerado por IA pode estar incorreto.">
            <a:extLst>
              <a:ext uri="{FF2B5EF4-FFF2-40B4-BE49-F238E27FC236}">
                <a16:creationId xmlns:a16="http://schemas.microsoft.com/office/drawing/2014/main" id="{FB603723-8AEF-69A0-1A4B-C44D7B013B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" y="-2886"/>
            <a:ext cx="12191998" cy="6858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2966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6D4406F-A115-0325-01E5-684278D972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Espaço Reservado para Conteúdo 3" descr="Interface gráfica do usuário, Texto&#10;&#10;O conteúdo gerado por IA pode estar incorreto.">
            <a:extLst>
              <a:ext uri="{FF2B5EF4-FFF2-40B4-BE49-F238E27FC236}">
                <a16:creationId xmlns:a16="http://schemas.microsoft.com/office/drawing/2014/main" id="{826B65BB-5861-8175-9E35-ABFE6D9D2D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" y="-654"/>
            <a:ext cx="12191998" cy="686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2918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4833BEB-8005-6EB8-70CE-8AA31D04E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Espaço Reservado para Conteúdo 3" descr="Uma imagem contendo ônibus, bicicleta, mesa, metal&#10;&#10;O conteúdo gerado por IA pode estar incorreto.">
            <a:extLst>
              <a:ext uri="{FF2B5EF4-FFF2-40B4-BE49-F238E27FC236}">
                <a16:creationId xmlns:a16="http://schemas.microsoft.com/office/drawing/2014/main" id="{433E6A54-EA5D-A2E8-1B5D-9EC053B9C2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" y="1932"/>
            <a:ext cx="12191998" cy="6855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81757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Escritório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15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15</vt:i4>
      </vt:variant>
    </vt:vector>
  </HeadingPairs>
  <TitlesOfParts>
    <vt:vector size="16" baseType="lpstr"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94</cp:revision>
  <dcterms:created xsi:type="dcterms:W3CDTF">2025-11-26T01:34:25Z</dcterms:created>
  <dcterms:modified xsi:type="dcterms:W3CDTF">2025-11-26T01:51:09Z</dcterms:modified>
</cp:coreProperties>
</file>